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  <p:sldId id="258" r:id="rId3"/>
    <p:sldId id="285" r:id="rId4"/>
    <p:sldId id="291" r:id="rId5"/>
    <p:sldId id="292" r:id="rId6"/>
  </p:sldIdLst>
  <p:sldSz cx="9906000" cy="6858000" type="A4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8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8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8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9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1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7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2BF-2F08-498A-8954-A094C94B57F8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7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139B05D8-DB51-1308-DF27-8B916D5024C2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EC7AE330-8097-0CFF-0606-B728D303AA5C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E1409C35-3FA8-BFF5-B9C9-C29FB64EB31F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47C8849-6F39-C260-ABF6-BBBE0FAE927B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27C63C8-CA53-EDD8-ADE0-A45F6109BA26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99081FAA-89E5-F460-E635-606790D24799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5877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0EDDFBD3-F7D4-8F90-676E-429B1ED55DC1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E9A05AE-D265-A88E-8159-0858A3EE73B7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24A61824-E810-D9C8-5741-E226B7BB5E5A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9D124FC-90CB-26C1-0698-15CF9E3A5599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93B2C35-83AD-434D-7C20-908C92A64ECB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49B91A21-172D-D379-399C-72C1DEF5EDFC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436743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252F4B5D-BE62-5CB0-0AEC-DAA030906509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356FF1F-7249-C33D-E1DA-8FE5275011A6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595F267A-3B5A-3A7A-7A58-39B2DE0A7C01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47C2E50-6ACE-0112-971E-58BA5AA7DDBC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03B3ADFF-8C0D-8D60-3B5D-5E0870DE2EA0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66CD50B8-66B3-8E56-CE6A-2A1338A916B8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28113247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6" id="{70D42AB2-37A0-4C75-9A4A-17D34A051763}" vid="{CFCFD918-EA02-4339-BC0F-29DFAF72B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liggend</Template>
  <TotalTime>88</TotalTime>
  <Words>18</Words>
  <Application>Microsoft Office PowerPoint</Application>
  <PresentationFormat>A4 (210 x 297 mm)</PresentationFormat>
  <Paragraphs>18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17</cp:revision>
  <dcterms:created xsi:type="dcterms:W3CDTF">2022-02-08T16:14:07Z</dcterms:created>
  <dcterms:modified xsi:type="dcterms:W3CDTF">2023-03-13T08:48:46Z</dcterms:modified>
</cp:coreProperties>
</file>